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Default Extension="png" ContentType="image/png"/>
  <Override PartName="/docProps/core.xml" ContentType="application/vnd.openxmlformats-package.core-properties+xml"/>
  <Override PartName="/ppt/slides/slide9.xml" ContentType="application/vnd.openxmlformats-officedocument.presentationml.slide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235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guy" initials="g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7A4C3-8D73-D943-B2FE-E9FA865655C4}" type="datetime1">
              <a:rPr lang="fr-FR" smtClean="0"/>
              <a:pPr/>
              <a:t>26/03/09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A7D25-F696-6743-8B8D-F6AD2B009170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CCADE-379B-5E4C-8D31-E6868DA84647}" type="datetime1">
              <a:rPr lang="fr-FR" smtClean="0"/>
              <a:pPr/>
              <a:t>26/03/09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055AB-39B1-F441-B4BA-E77EB2CD52D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055AB-39B1-F441-B4BA-E77EB2CD52D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cket7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2531">
            <a:off x="5549163" y="1756449"/>
            <a:ext cx="1097280" cy="556207"/>
          </a:xfrm>
          <a:prstGeom prst="rect">
            <a:avLst/>
          </a:prstGeom>
        </p:spPr>
      </p:pic>
      <p:pic>
        <p:nvPicPr>
          <p:cNvPr id="13" name="Picture 12" descr="ticket8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12257">
            <a:off x="5383242" y="2155148"/>
            <a:ext cx="1097280" cy="5562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70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153C-01E5-EE4C-959D-E67B13E08BDE}" type="datetime1">
              <a:rPr lang="fr-FR" smtClean="0"/>
              <a:pPr/>
              <a:t>26/03/09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1C59-B8FB-4BC6-84FE-FD700C7CFC4F}" type="slidenum">
              <a:rPr/>
              <a:pPr/>
              <a:t>‹#›</a:t>
            </a:fld>
            <a:endParaRPr/>
          </a:p>
        </p:txBody>
      </p:sp>
      <p:pic>
        <p:nvPicPr>
          <p:cNvPr id="11" name="Picture 10" descr="42-1639349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6386" y="304800"/>
            <a:ext cx="3427214" cy="434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1D99-975D-C440-B837-AB8213AF29AD}" type="datetime1">
              <a:rPr lang="fr-FR" smtClean="0"/>
              <a:pPr/>
              <a:t>26/03/09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414-2A36-7240-91B6-166B6CADF1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75FB-170E-B349-A68A-B4C3792E6729}" type="datetime1">
              <a:rPr lang="fr-FR" smtClean="0"/>
              <a:pPr/>
              <a:t>26/03/09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414-2A36-7240-91B6-166B6CADF1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able de montage séquenti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73F8-A5EF-6249-AD80-0FE2D972ED14}" type="datetime1">
              <a:rPr lang="fr-FR" smtClean="0"/>
              <a:pPr/>
              <a:t>26/03/09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414-2A36-7240-91B6-166B6CADF1E6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0BE2-8BA3-624B-9CBF-ADA7E7631706}" type="datetime1">
              <a:rPr lang="fr-FR" smtClean="0"/>
              <a:pPr/>
              <a:t>26/03/09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414-2A36-7240-91B6-166B6CADF1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A0C2-1E0E-774B-A418-BA1F909A3CC4}" type="datetime1">
              <a:rPr lang="fr-FR" smtClean="0"/>
              <a:pPr/>
              <a:t>26/03/09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414-2A36-7240-91B6-166B6CADF1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355-8FB6-8040-8788-FACE8B3C6F15}" type="datetime1">
              <a:rPr lang="fr-FR" smtClean="0"/>
              <a:pPr/>
              <a:t>26/03/09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414-2A36-7240-91B6-166B6CADF1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icket7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9111">
            <a:off x="6492546" y="1596318"/>
            <a:ext cx="2212848" cy="1121684"/>
          </a:xfrm>
          <a:prstGeom prst="rect">
            <a:avLst/>
          </a:prstGeom>
        </p:spPr>
      </p:pic>
      <p:pic>
        <p:nvPicPr>
          <p:cNvPr id="12" name="Picture 11" descr="ticket8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78374">
            <a:off x="5944691" y="2294396"/>
            <a:ext cx="2212848" cy="11216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F1E7-F7CA-A54B-B6ED-8763B9FA540A}" type="datetime1">
              <a:rPr lang="fr-FR" smtClean="0"/>
              <a:pPr/>
              <a:t>26/03/09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1C59-B8FB-4BC6-84FE-FD700C7CFC4F}" type="slidenum">
              <a:rPr/>
              <a:pPr/>
              <a:t>‹#›</a:t>
            </a:fld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2711-48CA-004D-94DD-911FF73395C1}" type="datetime1">
              <a:rPr lang="fr-FR" smtClean="0"/>
              <a:pPr/>
              <a:t>26/03/09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pic>
        <p:nvPicPr>
          <p:cNvPr id="11" name="Picture 10" descr="ticket7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9111">
            <a:off x="6035346" y="4568119"/>
            <a:ext cx="2212848" cy="1121684"/>
          </a:xfrm>
          <a:prstGeom prst="rect">
            <a:avLst/>
          </a:prstGeom>
        </p:spPr>
      </p:pic>
      <p:pic>
        <p:nvPicPr>
          <p:cNvPr id="12" name="Picture 11" descr="ticket8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218495">
            <a:off x="5236620" y="5036281"/>
            <a:ext cx="2212848" cy="11216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93A7-2A20-CC4D-A1ED-2E543B512E4F}" type="datetime1">
              <a:rPr lang="fr-FR" smtClean="0"/>
              <a:pPr/>
              <a:t>26/03/09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414-2A36-7240-91B6-166B6CADF1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71B9-C812-FA4B-9FE1-6BF5B2FB7709}" type="datetime1">
              <a:rPr lang="fr-FR" smtClean="0"/>
              <a:pPr/>
              <a:t>26/03/09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414-2A36-7240-91B6-166B6CADF1E6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4326-889D-F149-97CF-7506B02DC22A}" type="datetime1">
              <a:rPr lang="fr-FR" smtClean="0"/>
              <a:pPr/>
              <a:t>26/03/09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414-2A36-7240-91B6-166B6CADF1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B2160-2730-8E4A-B6E2-25075D8BA7B2}" type="datetime1">
              <a:rPr lang="fr-FR" smtClean="0"/>
              <a:pPr/>
              <a:t>26/03/09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414-2A36-7240-91B6-166B6CADF1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4691-8A75-9F47-A602-EECED89A8588}" type="datetime1">
              <a:rPr lang="fr-FR" smtClean="0"/>
              <a:pPr/>
              <a:t>26/03/09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414-2A36-7240-91B6-166B6CADF1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3.png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55CB6DF-642B-5745-A0B8-958F955805BC}" type="datetime1">
              <a:rPr lang="fr-FR" smtClean="0"/>
              <a:pPr/>
              <a:t>26/03/09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4D16414-2A36-7240-91B6-166B6CADF1E6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6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  <p:sldLayoutId id="2147484248" r:id="rId13"/>
    <p:sldLayoutId id="2147484249" r:id="rId1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Pour le dialogue des civilisations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 système d’information interculturel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54104" y="6356350"/>
            <a:ext cx="4598896" cy="365125"/>
          </a:xfrm>
        </p:spPr>
        <p:txBody>
          <a:bodyPr/>
          <a:lstStyle/>
          <a:p>
            <a:r>
              <a:rPr lang="fr-FR" dirty="0" smtClean="0"/>
              <a:t>Daniel Guy &amp; Philippe </a:t>
            </a:r>
            <a:r>
              <a:rPr lang="fr-FR" dirty="0" err="1" smtClean="0"/>
              <a:t>Dedieu</a:t>
            </a:r>
            <a:r>
              <a:rPr lang="fr-FR" dirty="0" smtClean="0"/>
              <a:t> Université de Toulouse </a:t>
            </a:r>
            <a:r>
              <a:rPr lang="fr-FR" dirty="0" err="1" smtClean="0"/>
              <a:t>Le-Mirail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/>
              <a:t>En conclusion, </a:t>
            </a:r>
            <a:r>
              <a:rPr lang="fr-FR" smtClean="0"/>
              <a:t>promouvoir de </a:t>
            </a:r>
            <a:r>
              <a:rPr lang="fr-FR" dirty="0" smtClean="0"/>
              <a:t>nouvelles pistes </a:t>
            </a:r>
            <a:r>
              <a:rPr lang="fr-FR" smtClean="0"/>
              <a:t>pour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4235" dirty="0" smtClean="0"/>
              <a:t>Restituer et valoriser les controverses</a:t>
            </a:r>
          </a:p>
          <a:p>
            <a:pPr>
              <a:buNone/>
            </a:pPr>
            <a:r>
              <a:rPr lang="fr-FR" sz="4235" dirty="0" smtClean="0"/>
              <a:t>   </a:t>
            </a:r>
            <a:endParaRPr lang="fr-FR" sz="5405" dirty="0" smtClean="0"/>
          </a:p>
          <a:p>
            <a:r>
              <a:rPr lang="fr-FR" sz="3892" dirty="0" smtClean="0"/>
              <a:t>Révéler les réseaux d’acteurs</a:t>
            </a:r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844732" y="1760538"/>
            <a:ext cx="3918267" cy="4365625"/>
          </a:xfrm>
        </p:spPr>
        <p:txBody>
          <a:bodyPr>
            <a:normAutofit fontScale="92500" lnSpcReduction="10000"/>
          </a:bodyPr>
          <a:lstStyle/>
          <a:p>
            <a:r>
              <a:rPr lang="fr-FR" sz="4235" dirty="0" smtClean="0"/>
              <a:t>Organiser des rencontres inattendues   </a:t>
            </a:r>
          </a:p>
          <a:p>
            <a:pPr>
              <a:buNone/>
            </a:pPr>
            <a:r>
              <a:rPr lang="fr-FR" sz="4235" dirty="0" smtClean="0"/>
              <a:t>  </a:t>
            </a:r>
          </a:p>
          <a:p>
            <a:r>
              <a:rPr lang="fr-FR" sz="4235" dirty="0" smtClean="0"/>
              <a:t>Révéler de nouveaux chemins 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685801" y="121023"/>
            <a:ext cx="7543800" cy="2393577"/>
          </a:xfrm>
        </p:spPr>
        <p:txBody>
          <a:bodyPr>
            <a:normAutofit/>
          </a:bodyPr>
          <a:lstStyle/>
          <a:p>
            <a:pPr algn="l"/>
            <a:r>
              <a:rPr lang="fr-FR" sz="4000" dirty="0" smtClean="0"/>
              <a:t>D’un ensemble organisé de ressources : matériel, logiciels, données, procédures…</a:t>
            </a:r>
            <a:endParaRPr lang="fr-FR" sz="4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  <p:sp>
        <p:nvSpPr>
          <p:cNvPr id="16" name="Titre 14"/>
          <p:cNvSpPr txBox="1">
            <a:spLocks/>
          </p:cNvSpPr>
          <p:nvPr/>
        </p:nvSpPr>
        <p:spPr>
          <a:xfrm>
            <a:off x="354105" y="3276600"/>
            <a:ext cx="8027896" cy="269837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 un ensemble </a:t>
            </a:r>
            <a:r>
              <a:rPr kumimoji="0" lang="fr-FR" sz="4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interculuturel</a:t>
            </a:r>
            <a:r>
              <a:rPr kumimoji="0" lang="fr-FR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d’acteurs sociaux qui mémorisent et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transforment des représentations …</a:t>
            </a:r>
            <a:endParaRPr kumimoji="0" lang="fr-FR" sz="4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5400000" sx="101000" sy="101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54105" y="381000"/>
            <a:ext cx="8561295" cy="61863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4200"/>
              </a:spcAft>
            </a:pPr>
            <a:r>
              <a:rPr lang="fr-FR" sz="3600" dirty="0"/>
              <a:t>U</a:t>
            </a:r>
            <a:r>
              <a:rPr lang="fr-FR" sz="3600" dirty="0" smtClean="0"/>
              <a:t>n </a:t>
            </a:r>
            <a:r>
              <a:rPr lang="fr-FR" sz="3600" dirty="0"/>
              <a:t>espace politique et pédagogique :</a:t>
            </a:r>
            <a:r>
              <a:rPr lang="fr-FR" sz="3600" dirty="0" smtClean="0"/>
              <a:t> </a:t>
            </a:r>
          </a:p>
          <a:p>
            <a:pPr>
              <a:spcAft>
                <a:spcPts val="5400"/>
              </a:spcAft>
            </a:pPr>
            <a:r>
              <a:rPr lang="fr-FR" sz="3000" b="1" dirty="0" smtClean="0">
                <a:solidFill>
                  <a:schemeClr val="accent4"/>
                </a:solidFill>
              </a:rPr>
              <a:t>Politique</a:t>
            </a:r>
            <a:r>
              <a:rPr lang="fr-FR" sz="3000" b="1" dirty="0" smtClean="0"/>
              <a:t> </a:t>
            </a:r>
            <a:r>
              <a:rPr lang="fr-FR" sz="3000" dirty="0"/>
              <a:t>parce que </a:t>
            </a:r>
            <a:r>
              <a:rPr lang="fr-FR" sz="3000" i="1" dirty="0"/>
              <a:t>La politique prend naissance dans l’</a:t>
            </a:r>
            <a:r>
              <a:rPr lang="fr-FR" sz="3000" i="1" dirty="0" err="1"/>
              <a:t>espace-qui-est-entre-les-hommes</a:t>
            </a:r>
            <a:r>
              <a:rPr lang="fr-FR" sz="3000" dirty="0"/>
              <a:t>, dans </a:t>
            </a:r>
            <a:r>
              <a:rPr lang="fr-FR" sz="3000" i="1" dirty="0"/>
              <a:t>l’espace intermédiaire</a:t>
            </a:r>
            <a:r>
              <a:rPr lang="fr-FR" sz="3000" dirty="0" smtClean="0"/>
              <a:t> </a:t>
            </a:r>
            <a:r>
              <a:rPr lang="fr-FR" sz="3000" dirty="0" err="1" smtClean="0"/>
              <a:t>-</a:t>
            </a:r>
            <a:r>
              <a:rPr lang="fr-FR" sz="3000" dirty="0" err="1"/>
              <a:t>d’une</a:t>
            </a:r>
            <a:r>
              <a:rPr lang="fr-FR" sz="3000" dirty="0"/>
              <a:t> rive à l’</a:t>
            </a:r>
            <a:r>
              <a:rPr lang="fr-FR" sz="3000" dirty="0" err="1"/>
              <a:t>autre-</a:t>
            </a:r>
            <a:r>
              <a:rPr lang="fr-FR" sz="3000" dirty="0"/>
              <a:t> et qu’</a:t>
            </a:r>
            <a:r>
              <a:rPr lang="fr-FR" sz="3000" i="1" dirty="0"/>
              <a:t>elle se constitue dans cette espace comme relation </a:t>
            </a:r>
            <a:r>
              <a:rPr lang="fr-FR" sz="3000" dirty="0"/>
              <a:t>;</a:t>
            </a:r>
            <a:r>
              <a:rPr lang="fr-FR" sz="3000" dirty="0" smtClean="0"/>
              <a:t> </a:t>
            </a:r>
          </a:p>
          <a:p>
            <a:pPr>
              <a:spcAft>
                <a:spcPts val="5400"/>
              </a:spcAft>
            </a:pPr>
            <a:r>
              <a:rPr lang="fr-FR" sz="3000" b="1" dirty="0">
                <a:solidFill>
                  <a:srgbClr val="E8950E"/>
                </a:solidFill>
              </a:rPr>
              <a:t>P</a:t>
            </a:r>
            <a:r>
              <a:rPr lang="fr-FR" sz="3000" b="1" dirty="0" smtClean="0">
                <a:solidFill>
                  <a:srgbClr val="E8950E"/>
                </a:solidFill>
              </a:rPr>
              <a:t>édagogique</a:t>
            </a:r>
            <a:r>
              <a:rPr lang="fr-FR" sz="3000" b="1" dirty="0" smtClean="0"/>
              <a:t> </a:t>
            </a:r>
            <a:r>
              <a:rPr lang="fr-FR" sz="3000" dirty="0"/>
              <a:t>parce que promouvoir le dialogue des civilisations et l’alliance des cultures, c’est faire le pari de l’éducabilité des adultes.</a:t>
            </a:r>
            <a:r>
              <a:rPr lang="fr-FR" sz="3000" dirty="0" smtClean="0"/>
              <a:t>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1622611"/>
            <a:ext cx="7770813" cy="300317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Libérer le savoir du risque d’enfermement dans des espaces confidentiels, champs clos où se rencontrent les spécialistes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Six principes directeurs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869141"/>
            <a:ext cx="8077200" cy="4257022"/>
          </a:xfrm>
        </p:spPr>
        <p:txBody>
          <a:bodyPr/>
          <a:lstStyle/>
          <a:p>
            <a:r>
              <a:rPr lang="fr-FR" dirty="0" smtClean="0"/>
              <a:t>Un espace largement accessible </a:t>
            </a:r>
            <a:endParaRPr lang="fr-FR" dirty="0" smtClean="0">
              <a:solidFill>
                <a:srgbClr val="FFFFFF"/>
              </a:solidFill>
            </a:endParaRPr>
          </a:p>
          <a:p>
            <a:r>
              <a:rPr lang="fr-FR" dirty="0" smtClean="0">
                <a:solidFill>
                  <a:srgbClr val="FFFFFF"/>
                </a:solidFill>
              </a:rPr>
              <a:t>Un espace scientifique de débat public</a:t>
            </a:r>
          </a:p>
          <a:p>
            <a:r>
              <a:rPr lang="fr-FR" dirty="0" smtClean="0">
                <a:solidFill>
                  <a:srgbClr val="FFFFFF"/>
                </a:solidFill>
              </a:rPr>
              <a:t>Un espace pédagogique de découverte et d’approfondissement</a:t>
            </a:r>
          </a:p>
          <a:p>
            <a:r>
              <a:rPr lang="fr-FR" dirty="0" smtClean="0">
                <a:solidFill>
                  <a:srgbClr val="FFFFFF"/>
                </a:solidFill>
              </a:rPr>
              <a:t>Un espace interculturel, </a:t>
            </a:r>
            <a:r>
              <a:rPr lang="fr-FR" dirty="0" err="1" smtClean="0">
                <a:solidFill>
                  <a:srgbClr val="FFFFFF"/>
                </a:solidFill>
              </a:rPr>
              <a:t>multiréférentiel</a:t>
            </a:r>
            <a:endParaRPr lang="fr-FR" dirty="0" smtClean="0">
              <a:solidFill>
                <a:srgbClr val="FFFFFF"/>
              </a:solidFill>
            </a:endParaRPr>
          </a:p>
          <a:p>
            <a:r>
              <a:rPr lang="fr-FR" dirty="0" smtClean="0">
                <a:solidFill>
                  <a:srgbClr val="FFFFFF"/>
                </a:solidFill>
              </a:rPr>
              <a:t>Un espace politique fédérant les espaces numériques et les campus virtuels du monde méditerranéen</a:t>
            </a:r>
          </a:p>
          <a:p>
            <a:r>
              <a:rPr lang="fr-FR" dirty="0" smtClean="0">
                <a:solidFill>
                  <a:srgbClr val="FFFFFF"/>
                </a:solidFill>
              </a:rPr>
              <a:t>Un objet virtuel qui ressemblerait à un port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0"/>
            <a:ext cx="7770813" cy="3343275"/>
          </a:xfrm>
        </p:spPr>
        <p:txBody>
          <a:bodyPr/>
          <a:lstStyle/>
          <a:p>
            <a:r>
              <a:rPr lang="fr-FR" sz="4800" dirty="0" smtClean="0"/>
              <a:t>Un espace différencié dans lequel s’articulent deux discours : rationnel et symbolique</a:t>
            </a:r>
            <a:endParaRPr lang="fr-FR" sz="4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1" y="4038600"/>
            <a:ext cx="4038600" cy="1981200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D’un côté, un itinéraire balisé, navigation rationnelle parmi des contenus articulés rationnellement. De l’autre des chemins plus aléatoires à la découverte des imaginaires culturels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914399" y="1143000"/>
            <a:ext cx="769620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500" dirty="0" smtClean="0"/>
              <a:t>Les Universités Numériques Thématiques comme modèle d’organisation d’un Espace Numérique Ouvert pour la Méditerranée ?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3000" dirty="0" smtClean="0"/>
              <a:t>Du fait de la précision de leurs objectifs et de leurs missions, les différentes UNT se sont constituées sur des modèles assez proches :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3100" dirty="0" smtClean="0"/>
              <a:t>Numérique, virtuelle, ouverte : 3 façons de se nommer</a:t>
            </a:r>
          </a:p>
          <a:p>
            <a:r>
              <a:rPr lang="fr-FR" sz="3100" dirty="0" smtClean="0"/>
              <a:t>Des instances scientifiques pour garantir l’excellence de leurs contenus</a:t>
            </a:r>
          </a:p>
          <a:p>
            <a:r>
              <a:rPr lang="fr-FR" sz="3100" dirty="0" smtClean="0"/>
              <a:t>Un même schéma de description</a:t>
            </a:r>
          </a:p>
          <a:p>
            <a:r>
              <a:rPr lang="fr-FR" sz="3100" dirty="0" smtClean="0"/>
              <a:t>Des outils d’édition pour permettre la réutilisation de leurs ressources </a:t>
            </a:r>
            <a:endParaRPr lang="fr-FR" sz="31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Des portails qui se ressemblent…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type="body" idx="1"/>
          </p:nvPr>
        </p:nvSpPr>
        <p:spPr>
          <a:xfrm>
            <a:off x="685800" y="3664323"/>
            <a:ext cx="3733800" cy="1815353"/>
          </a:xfrm>
        </p:spPr>
        <p:txBody>
          <a:bodyPr/>
          <a:lstStyle/>
          <a:p>
            <a:pPr algn="l"/>
            <a:r>
              <a:rPr lang="fr-FR" dirty="0" smtClean="0"/>
              <a:t>Des recherches guidées  pour des parcours sécurisés au prix d’une navigation verticale dans laquelle ne s’ouvre que rarement des chemins de traverse.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Daniel Guy &amp; Philippe Dedieu Université de Toulouse Le-Mirail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toire">
  <a:themeElements>
    <a:clrScheme name="Histoire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Histoire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Histoi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Histoire.thmx</Template>
  <TotalTime>126</TotalTime>
  <Words>453</Words>
  <Application>Microsoft Macintosh PowerPoint</Application>
  <PresentationFormat>Présentation à l'écran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Histoire</vt:lpstr>
      <vt:lpstr>Pour le dialogue des civilisations</vt:lpstr>
      <vt:lpstr>D’un ensemble organisé de ressources : matériel, logiciels, données, procédures…</vt:lpstr>
      <vt:lpstr>Diapositive 3</vt:lpstr>
      <vt:lpstr>Libérer le savoir du risque d’enfermement dans des espaces confidentiels, champs clos où se rencontrent les spécialistes</vt:lpstr>
      <vt:lpstr>Six principes directeurs :</vt:lpstr>
      <vt:lpstr>Un espace différencié dans lequel s’articulent deux discours : rationnel et symbolique</vt:lpstr>
      <vt:lpstr>Diapositive 7</vt:lpstr>
      <vt:lpstr>Du fait de la précision de leurs objectifs et de leurs missions, les différentes UNT se sont constituées sur des modèles assez proches :</vt:lpstr>
      <vt:lpstr>Des portails qui se ressemblent…</vt:lpstr>
      <vt:lpstr>En conclusion, promouvoir de nouvelles pistes pour :</vt:lpstr>
    </vt:vector>
  </TitlesOfParts>
  <Company>utm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le dialogue des civilisations</dc:title>
  <dc:creator>guy</dc:creator>
  <cp:lastModifiedBy>guy</cp:lastModifiedBy>
  <cp:revision>7</cp:revision>
  <dcterms:created xsi:type="dcterms:W3CDTF">2009-03-26T12:35:41Z</dcterms:created>
  <dcterms:modified xsi:type="dcterms:W3CDTF">2009-03-26T12:40:05Z</dcterms:modified>
</cp:coreProperties>
</file>